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03/04/2024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12" y="1682087"/>
            <a:ext cx="7435462" cy="3700750"/>
          </a:xfrm>
        </p:spPr>
        <p:txBody>
          <a:bodyPr anchor="ctr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MX" sz="1400" dirty="0">
              <a:solidFill>
                <a:schemeClr val="bg2">
                  <a:lumMod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14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Se informa a la ciudadanía que durante el mes de </a:t>
            </a:r>
            <a:r>
              <a:rPr lang="es-MX" sz="14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Marzo </a:t>
            </a:r>
            <a:r>
              <a:rPr lang="es-MX" sz="14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</a:t>
            </a:r>
            <a:r>
              <a:rPr lang="es-MX" sz="14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2024</a:t>
            </a:r>
            <a:r>
              <a:rPr lang="es-MX" sz="14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, e</a:t>
            </a:r>
            <a:r>
              <a:rPr lang="es-MX" sz="14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sta Contraloría Interna, </a:t>
            </a:r>
            <a:r>
              <a:rPr lang="es-MX" sz="1400" b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participó en un (01) acto protocolario de Entrega-Recepción, </a:t>
            </a:r>
            <a:r>
              <a:rPr lang="es-MX" sz="14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siendo e</a:t>
            </a:r>
            <a:r>
              <a:rPr lang="es-MX" sz="140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 </a:t>
            </a:r>
            <a:r>
              <a:rPr lang="es-MX" sz="14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siguiente:</a:t>
            </a:r>
            <a:r>
              <a:rPr lang="es-MX" sz="1400" b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MX" sz="1400" b="1" dirty="0">
              <a:solidFill>
                <a:srgbClr val="000000"/>
              </a:solidFill>
              <a:effectLst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marR="179705" lvl="0" indent="-342900" algn="just">
              <a:lnSpc>
                <a:spcPct val="150000"/>
              </a:lnSpc>
              <a:spcAft>
                <a:spcPts val="0"/>
              </a:spcAft>
              <a:buFont typeface="Cambria" panose="02040503050406030204" pitchFamily="18" charset="0"/>
              <a:buChar char="-"/>
            </a:pPr>
            <a:r>
              <a:rPr lang="es-MX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día catorce (14) de marzo del año dos mil veinticuatro (2024) a las dieciocho horas con treinta minutos (18:30) llevado a cabo en las oficinas del Instituto Electoral de Coahuila, con motivo del </a:t>
            </a:r>
            <a:r>
              <a:rPr lang="es-MX" sz="14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Término de nombramiento</a:t>
            </a:r>
            <a:r>
              <a:rPr lang="es-MX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C. Sofia Yesenia Hazme </a:t>
            </a:r>
            <a:r>
              <a:rPr lang="es-MX" sz="14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Sabag</a:t>
            </a:r>
            <a:r>
              <a:rPr lang="es-MX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su carácter de </a:t>
            </a:r>
            <a:r>
              <a:rPr lang="es-MX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Encargada de Despacho de la Dirección Ejecutiva de Vinculación con el INE y OPLES </a:t>
            </a:r>
            <a:r>
              <a:rPr lang="es-MX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 de la designación de que fue objeto el </a:t>
            </a:r>
            <a:r>
              <a:rPr lang="es-MX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C. Hugo Escobar Rodríguez </a:t>
            </a:r>
            <a:r>
              <a:rPr lang="es-MX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como </a:t>
            </a:r>
            <a:r>
              <a:rPr lang="es-MX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Director Ejecutivo de Vinculación con el INE y OPLES </a:t>
            </a:r>
            <a:r>
              <a:rPr lang="es-MX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 parte del </a:t>
            </a:r>
            <a:r>
              <a:rPr lang="es-MX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Consejo General del Instituto Electoral de Coahuila, </a:t>
            </a:r>
            <a:r>
              <a:rPr lang="es-MX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para ocupar la titularidad del cargo mencionado.</a:t>
            </a:r>
            <a:endParaRPr lang="es-MX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79705" lvl="0" algn="just">
              <a:lnSpc>
                <a:spcPct val="100000"/>
              </a:lnSpc>
              <a:spcBef>
                <a:spcPts val="0"/>
              </a:spcBef>
            </a:pPr>
            <a:endParaRPr lang="es-MX" sz="14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marR="179705" algn="just">
              <a:lnSpc>
                <a:spcPct val="100000"/>
              </a:lnSpc>
              <a:spcBef>
                <a:spcPts val="0"/>
              </a:spcBef>
            </a:pPr>
            <a:r>
              <a:rPr lang="es-MX" sz="14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914089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</a:t>
              </a:r>
              <a:r>
                <a:rPr lang="es-MX" sz="1200" b="1">
                  <a:solidFill>
                    <a:srgbClr val="6F0579"/>
                  </a:solidFill>
                </a:rPr>
                <a:t>1/marzo/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188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Erika Oyervides</cp:lastModifiedBy>
  <cp:revision>76</cp:revision>
  <dcterms:created xsi:type="dcterms:W3CDTF">2018-06-11T17:30:58Z</dcterms:created>
  <dcterms:modified xsi:type="dcterms:W3CDTF">2024-04-03T17:02:25Z</dcterms:modified>
</cp:coreProperties>
</file>